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1"/>
  </p:notesMasterIdLst>
  <p:handoutMasterIdLst>
    <p:handoutMasterId r:id="rId12"/>
  </p:handoutMasterIdLst>
  <p:sldIdLst>
    <p:sldId id="417" r:id="rId5"/>
    <p:sldId id="418" r:id="rId6"/>
    <p:sldId id="420" r:id="rId7"/>
    <p:sldId id="419" r:id="rId8"/>
    <p:sldId id="421" r:id="rId9"/>
    <p:sldId id="409" r:id="rId10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17"/>
            <p14:sldId id="418"/>
            <p14:sldId id="420"/>
            <p14:sldId id="419"/>
            <p14:sldId id="421"/>
          </p14:sldIdLst>
        </p14:section>
        <p14:section name="Followup" id="{E228A65D-4B95-4FEE-9A69-F629087D1923}">
          <p14:sldIdLst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000000"/>
    <a:srgbClr val="FFD270"/>
    <a:srgbClr val="EEAA9C"/>
    <a:srgbClr val="EE9E8E"/>
    <a:srgbClr val="B7E3C3"/>
    <a:srgbClr val="9EDAAE"/>
    <a:srgbClr val="85D199"/>
    <a:srgbClr val="4DC779"/>
    <a:srgbClr val="F0C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14" autoAdjust="0"/>
  </p:normalViewPr>
  <p:slideViewPr>
    <p:cSldViewPr snapToGrid="0" showGuides="1">
      <p:cViewPr>
        <p:scale>
          <a:sx n="118" d="100"/>
          <a:sy n="118" d="100"/>
        </p:scale>
        <p:origin x="492" y="-36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06.08.2024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06.08.2024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6.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6.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6.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6.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6.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6.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ki-techlab.de/ki-news/llm-refusal-training-easily-bypassed-with-past-tense-prompt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bruchelt@microsoft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https://github.com/MartinPankraz/sap-hacker-in-a-day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3124-0B2B-FD33-29B3-B424C1A9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0" y="2055592"/>
            <a:ext cx="782111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484744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443822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060956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5015345" y="1884997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179</TotalTime>
  <Words>150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256</cp:revision>
  <dcterms:created xsi:type="dcterms:W3CDTF">2018-07-31T15:04:08Z</dcterms:created>
  <dcterms:modified xsi:type="dcterms:W3CDTF">2024-08-06T09:47:31Z</dcterms:modified>
</cp:coreProperties>
</file>